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10688625" cx="756285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7">
          <p15:clr>
            <a:srgbClr val="000000"/>
          </p15:clr>
        </p15:guide>
        <p15:guide id="2" pos="238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7" orient="horz"/>
        <p:guide pos="238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2216150" y="685800"/>
            <a:ext cx="242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2216150" y="685800"/>
            <a:ext cx="242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/>
          <p:nvPr>
            <p:ph idx="2" type="sldImg"/>
          </p:nvPr>
        </p:nvSpPr>
        <p:spPr>
          <a:xfrm>
            <a:off x="2216150" y="685800"/>
            <a:ext cx="242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3" name="Google Shape;1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:notes"/>
          <p:cNvSpPr/>
          <p:nvPr>
            <p:ph idx="2" type="sldImg"/>
          </p:nvPr>
        </p:nvSpPr>
        <p:spPr>
          <a:xfrm>
            <a:off x="2216150" y="685800"/>
            <a:ext cx="24258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567214" y="3320407"/>
            <a:ext cx="6428423" cy="22911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134428" y="6056895"/>
            <a:ext cx="5293995" cy="27315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54422" y="2617737"/>
            <a:ext cx="7054007" cy="68065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1773896" y="4137212"/>
            <a:ext cx="9119981" cy="17016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-1692409" y="2498595"/>
            <a:ext cx="9119981" cy="49788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597413" y="6868441"/>
            <a:ext cx="6428423" cy="21228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597413" y="4530301"/>
            <a:ext cx="6428423" cy="233813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378142" y="2494016"/>
            <a:ext cx="3340259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3844449" y="2494016"/>
            <a:ext cx="3340259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378143" y="2392573"/>
            <a:ext cx="3341572" cy="9971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378143" y="3389684"/>
            <a:ext cx="3341572" cy="6158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3841823" y="2392573"/>
            <a:ext cx="3342885" cy="99711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3841823" y="3389684"/>
            <a:ext cx="3342885" cy="6158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378143" y="425566"/>
            <a:ext cx="2488126" cy="181113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2956864" y="425567"/>
            <a:ext cx="4227843" cy="9122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378143" y="2236697"/>
            <a:ext cx="2488126" cy="7311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1482372" y="7482047"/>
            <a:ext cx="4537710" cy="8832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1482372" y="955049"/>
            <a:ext cx="4537710" cy="6413183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482372" y="8365344"/>
            <a:ext cx="4537710" cy="12544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6.jpg"/><Relationship Id="rId6" Type="http://schemas.openxmlformats.org/officeDocument/2006/relationships/hyperlink" Target="https://docs.google.com/forms/d/1cB_DR8N7ErPf4HSOpT_t9jgTxVQrH_aCjF9id8Dv4Rg/prefill" TargetMode="External"/><Relationship Id="rId7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/>
          <p:nvPr/>
        </p:nvSpPr>
        <p:spPr>
          <a:xfrm>
            <a:off x="565345" y="1282874"/>
            <a:ext cx="6112500" cy="2164200"/>
          </a:xfrm>
          <a:prstGeom prst="rect">
            <a:avLst/>
          </a:prstGeom>
          <a:solidFill>
            <a:srgbClr val="E9F7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9" name="Google Shape;89;p13"/>
          <p:cNvSpPr txBox="1"/>
          <p:nvPr/>
        </p:nvSpPr>
        <p:spPr>
          <a:xfrm>
            <a:off x="2945915" y="1433114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II have read and understood the project information sheet dated </a:t>
            </a:r>
            <a:r>
              <a:rPr b="0" i="0" lang="en-US" sz="1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DD/MM/YYYY </a:t>
            </a: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 the project has been fully explained to me.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3"/>
          <p:cNvSpPr/>
          <p:nvPr/>
        </p:nvSpPr>
        <p:spPr>
          <a:xfrm>
            <a:off x="565345" y="3651807"/>
            <a:ext cx="6112500" cy="2164200"/>
          </a:xfrm>
          <a:prstGeom prst="rect">
            <a:avLst/>
          </a:prstGeom>
          <a:solidFill>
            <a:srgbClr val="D1EFF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2945928" y="3755334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agree to take part in the project.  I understand that taking part means taking part in four workshops that will last for three hours each 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3"/>
          <p:cNvSpPr/>
          <p:nvPr/>
        </p:nvSpPr>
        <p:spPr>
          <a:xfrm>
            <a:off x="534520" y="6020729"/>
            <a:ext cx="6112500" cy="2164200"/>
          </a:xfrm>
          <a:prstGeom prst="rect">
            <a:avLst/>
          </a:prstGeom>
          <a:solidFill>
            <a:srgbClr val="E9F7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BSL-Understand_medium.png" id="93" name="Google Shape;9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0319" y="1335423"/>
            <a:ext cx="1596216" cy="1596216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3529"/>
              </a:srgbClr>
            </a:outerShdw>
          </a:effectLst>
        </p:spPr>
      </p:pic>
      <p:sp>
        <p:nvSpPr>
          <p:cNvPr id="94" name="Google Shape;94;p13"/>
          <p:cNvSpPr txBox="1"/>
          <p:nvPr/>
        </p:nvSpPr>
        <p:spPr>
          <a:xfrm>
            <a:off x="565350" y="231025"/>
            <a:ext cx="67134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818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Title: Making ethics applications more accessible 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Consent form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3039675" y="6501525"/>
            <a:ext cx="34098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agree that while I am taking part voice recordings will be made of discussion which include my voice.</a:t>
            </a:r>
            <a:r>
              <a:rPr b="0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3"/>
          <p:cNvSpPr/>
          <p:nvPr/>
        </p:nvSpPr>
        <p:spPr>
          <a:xfrm>
            <a:off x="565357" y="8389654"/>
            <a:ext cx="6112500" cy="2164200"/>
          </a:xfrm>
          <a:prstGeom prst="rect">
            <a:avLst/>
          </a:prstGeom>
          <a:solidFill>
            <a:srgbClr val="E9F7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3074075" y="8568575"/>
            <a:ext cx="3409800" cy="22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understand that by choosing to participate as a volunteer in this research, this does not create a legally binding agreement nor is it intended to create an employment relationship with the University of Sheffield.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98" name="Google Shape;9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9875" y="388830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8200" y="622035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5925" y="8648850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725170" y="3085624"/>
            <a:ext cx="6112510" cy="2164080"/>
          </a:xfrm>
          <a:prstGeom prst="rect">
            <a:avLst/>
          </a:prstGeom>
          <a:solidFill>
            <a:srgbClr val="E9F7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6" name="Google Shape;106;p14"/>
          <p:cNvSpPr txBox="1"/>
          <p:nvPr/>
        </p:nvSpPr>
        <p:spPr>
          <a:xfrm>
            <a:off x="3069590" y="3265964"/>
            <a:ext cx="3597275" cy="18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understand my personal details such as name, phone number, address and email address etc. will not be revealed to people outside the project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4"/>
          <p:cNvSpPr/>
          <p:nvPr/>
        </p:nvSpPr>
        <p:spPr>
          <a:xfrm>
            <a:off x="725170" y="5430044"/>
            <a:ext cx="6112510" cy="2164080"/>
          </a:xfrm>
          <a:prstGeom prst="rect">
            <a:avLst/>
          </a:prstGeom>
          <a:solidFill>
            <a:srgbClr val="D1EFF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8" name="Google Shape;108;p14"/>
          <p:cNvSpPr txBox="1"/>
          <p:nvPr/>
        </p:nvSpPr>
        <p:spPr>
          <a:xfrm>
            <a:off x="3069590" y="5610384"/>
            <a:ext cx="3597275" cy="18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 understand and agree that my words may be quoted in publications, reports, web pages, and other research outputs. I understand that I will not be named in these outputs unless I specifically request this.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4"/>
          <p:cNvSpPr/>
          <p:nvPr/>
        </p:nvSpPr>
        <p:spPr>
          <a:xfrm>
            <a:off x="725170" y="7783354"/>
            <a:ext cx="6112510" cy="2164080"/>
          </a:xfrm>
          <a:prstGeom prst="rect">
            <a:avLst/>
          </a:prstGeom>
          <a:solidFill>
            <a:srgbClr val="E9F7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14"/>
          <p:cNvSpPr txBox="1"/>
          <p:nvPr/>
        </p:nvSpPr>
        <p:spPr>
          <a:xfrm>
            <a:off x="3069590" y="7963694"/>
            <a:ext cx="3597275" cy="18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 agree to assign the copyright I hold in any materials generated as part of this project to The University of Sheffield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4"/>
          <p:cNvSpPr/>
          <p:nvPr/>
        </p:nvSpPr>
        <p:spPr>
          <a:xfrm>
            <a:off x="725170" y="741204"/>
            <a:ext cx="6112510" cy="2164080"/>
          </a:xfrm>
          <a:prstGeom prst="rect">
            <a:avLst/>
          </a:prstGeom>
          <a:solidFill>
            <a:srgbClr val="D1EFF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3069590" y="921544"/>
            <a:ext cx="3597275" cy="18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II understand that I can withdraw from the research/study, with or without notice, at any time.  I understand that I do not have to give any reasons for why I no longer want to take part and there will be no adverse consequences if I choose to withdraw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4"/>
          <p:cNvSpPr txBox="1"/>
          <p:nvPr/>
        </p:nvSpPr>
        <p:spPr>
          <a:xfrm>
            <a:off x="1757484" y="94873"/>
            <a:ext cx="508019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InforInfIn</a:t>
            </a:r>
            <a:endParaRPr b="1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descr="Idea2_medium.png" id="114" name="Google Shape;11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5195" y="921544"/>
            <a:ext cx="1653704" cy="1653704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3529"/>
              </a:srgbClr>
            </a:outerShdw>
          </a:effectLst>
        </p:spPr>
      </p:pic>
      <p:pic>
        <p:nvPicPr>
          <p:cNvPr id="115" name="Google Shape;115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5200" y="3215163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5200" y="5564025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02550" y="7792750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/>
          <p:nvPr/>
        </p:nvSpPr>
        <p:spPr>
          <a:xfrm>
            <a:off x="725170" y="3085624"/>
            <a:ext cx="6112500" cy="2164200"/>
          </a:xfrm>
          <a:prstGeom prst="rect">
            <a:avLst/>
          </a:prstGeom>
          <a:solidFill>
            <a:srgbClr val="E9F7F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3" name="Google Shape;123;p15"/>
          <p:cNvSpPr/>
          <p:nvPr/>
        </p:nvSpPr>
        <p:spPr>
          <a:xfrm>
            <a:off x="725175" y="6012254"/>
            <a:ext cx="6112500" cy="3492600"/>
          </a:xfrm>
          <a:prstGeom prst="rect">
            <a:avLst/>
          </a:prstGeom>
          <a:solidFill>
            <a:srgbClr val="D1EFF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4" name="Google Shape;124;p15"/>
          <p:cNvSpPr/>
          <p:nvPr/>
        </p:nvSpPr>
        <p:spPr>
          <a:xfrm>
            <a:off x="725170" y="741204"/>
            <a:ext cx="6112500" cy="2164200"/>
          </a:xfrm>
          <a:prstGeom prst="rect">
            <a:avLst/>
          </a:prstGeom>
          <a:solidFill>
            <a:srgbClr val="D1EFF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5" name="Google Shape;125;p15"/>
          <p:cNvSpPr txBox="1"/>
          <p:nvPr/>
        </p:nvSpPr>
        <p:spPr>
          <a:xfrm>
            <a:off x="1757484" y="94873"/>
            <a:ext cx="508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InforInfIn</a:t>
            </a:r>
            <a:endParaRPr b="1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3069590" y="873244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SIGN </a:t>
            </a:r>
            <a:r>
              <a:rPr b="1" i="0" lang="en-US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EITHER 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ADD AN E-SIGNATURE HERE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Signed: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Print name: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 of participant: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ignature_medium.png" id="127" name="Google Shape;12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373" y="822127"/>
            <a:ext cx="1905542" cy="1905542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3529"/>
              </a:srgbClr>
            </a:outerShdw>
          </a:effectLst>
        </p:spPr>
      </p:pic>
      <p:sp>
        <p:nvSpPr>
          <p:cNvPr id="128" name="Google Shape;128;p15"/>
          <p:cNvSpPr/>
          <p:nvPr/>
        </p:nvSpPr>
        <p:spPr>
          <a:xfrm>
            <a:off x="725170" y="3085629"/>
            <a:ext cx="6112500" cy="2164200"/>
          </a:xfrm>
          <a:prstGeom prst="rect">
            <a:avLst/>
          </a:prstGeom>
          <a:solidFill>
            <a:srgbClr val="D1EFF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9" name="Google Shape;129;p15"/>
          <p:cNvSpPr txBox="1"/>
          <p:nvPr/>
        </p:nvSpPr>
        <p:spPr>
          <a:xfrm>
            <a:off x="3069600" y="6464050"/>
            <a:ext cx="3361200" cy="25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818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 Goodley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University of Sheffield, 241, Edgar Allan House, Sheffield S10 2GW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Email: d.goodley@sheffield.ac.uk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30" name="Google Shape;130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45925" y="9153100"/>
            <a:ext cx="19050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15475" y="7145975"/>
            <a:ext cx="1714500" cy="171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5"/>
          <p:cNvSpPr txBox="1"/>
          <p:nvPr/>
        </p:nvSpPr>
        <p:spPr>
          <a:xfrm>
            <a:off x="3069590" y="3266069"/>
            <a:ext cx="3597300" cy="18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COMPLETE THIS</a:t>
            </a:r>
            <a:r>
              <a:rPr b="1" i="0" lang="en-US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 GOOGLE FORM </a:t>
            </a:r>
            <a:endParaRPr b="1" i="0" sz="18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3" name="Google Shape;133;p1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98500" y="3310467"/>
            <a:ext cx="2431473" cy="17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ge 4L Title B">
  <a:themeElements>
    <a:clrScheme name="Sky">
      <a:dk1>
        <a:srgbClr val="000000"/>
      </a:dk1>
      <a:lt1>
        <a:srgbClr val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